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315E6-0C95-4856-97BC-357069CCFCD4}" v="188" dt="2022-07-13T11:56:14.67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606"/>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13T11:56:04.759" v="354" actId="1038"/>
      <pc:docMkLst>
        <pc:docMk/>
      </pc:docMkLst>
      <pc:sldChg chg="addSp delSp modSp mod">
        <pc:chgData name="Kümmerle, Markus" userId="edb588ad-b118-44cb-93b6-335b967c9009" providerId="ADAL" clId="{24B315E6-0C95-4856-97BC-357069CCFCD4}" dt="2022-07-13T11:56:04.759" v="354" actId="1038"/>
        <pc:sldMkLst>
          <pc:docMk/>
          <pc:sldMk cId="1078392102" sldId="476"/>
        </pc:sldMkLst>
        <pc:spChg chg="mod">
          <ac:chgData name="Kümmerle, Markus" userId="edb588ad-b118-44cb-93b6-335b967c9009" providerId="ADAL" clId="{24B315E6-0C95-4856-97BC-357069CCFCD4}" dt="2022-07-13T11:40:27.588" v="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13T11:53:10.570" v="232" actId="408"/>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13T11:53:10.570" v="232" actId="408"/>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mod">
          <ac:chgData name="Kümmerle, Markus" userId="edb588ad-b118-44cb-93b6-335b967c9009" providerId="ADAL" clId="{24B315E6-0C95-4856-97BC-357069CCFCD4}" dt="2022-07-13T11:51:44.161" v="179" actId="103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13T11:51:35.743" v="152" actId="1038"/>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13T11:51:57.324" v="225" actId="1038"/>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13T11:53:07.093" v="231"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13T11:51:53.612" v="216" actId="1038"/>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13T11:53:10.570" v="232" actId="408"/>
          <ac:picMkLst>
            <pc:docMk/>
            <pc:sldMk cId="1078392102" sldId="476"/>
            <ac:picMk id="47" creationId="{9BA122E6-520A-4EEB-BB7E-A1FD8CA99C78}"/>
          </ac:picMkLst>
        </pc:picChg>
        <pc:picChg chg="mod">
          <ac:chgData name="Kümmerle, Markus" userId="edb588ad-b118-44cb-93b6-335b967c9009" providerId="ADAL" clId="{24B315E6-0C95-4856-97BC-357069CCFCD4}" dt="2022-07-13T11:51:22.950" v="13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13T11:51:49.510" v="202"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13T11:53:50.258" v="245" actId="1076"/>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13T11:51:22.950" v="137"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13T11:53:07.093" v="231"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13.07.2022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pn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jp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6546" y="8121541"/>
            <a:ext cx="408256" cy="408256"/>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81790"/>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3912549" y="7550687"/>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1"/>
          <a:stretch>
            <a:fillRect/>
          </a:stretch>
        </p:blipFill>
        <p:spPr>
          <a:xfrm>
            <a:off x="2809931" y="8840646"/>
            <a:ext cx="443259" cy="443259"/>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2"/>
          <a:stretch>
            <a:fillRect/>
          </a:stretch>
        </p:blipFill>
        <p:spPr>
          <a:xfrm>
            <a:off x="5163431" y="9388171"/>
            <a:ext cx="674164" cy="379217"/>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3"/>
          <a:stretch>
            <a:fillRect/>
          </a:stretch>
        </p:blipFill>
        <p:spPr>
          <a:xfrm>
            <a:off x="4035181" y="8836188"/>
            <a:ext cx="655785" cy="452174"/>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59155" cy="215444"/>
          </a:xfrm>
          <a:prstGeom prst="rect">
            <a:avLst/>
          </a:prstGeom>
          <a:noFill/>
        </p:spPr>
        <p:txBody>
          <a:bodyPr wrap="none" rtlCol="0">
            <a:spAutoFit/>
          </a:bodyPr>
          <a:lstStyle/>
          <a:p>
            <a:r>
              <a:rPr lang="de-DE" sz="800" dirty="0">
                <a:latin typeface="FlexoSoft Light" panose="02000000000000000000" pitchFamily="2" charset="0"/>
              </a:rPr>
              <a:t>13.07.2022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4"/>
          <a:stretch>
            <a:fillRect/>
          </a:stretch>
        </p:blipFill>
        <p:spPr>
          <a:xfrm>
            <a:off x="3596698" y="8333120"/>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5"/>
          <a:stretch>
            <a:fillRect/>
          </a:stretch>
        </p:blipFill>
        <p:spPr>
          <a:xfrm>
            <a:off x="1413990" y="8449905"/>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6"/>
          <a:stretch>
            <a:fillRect/>
          </a:stretch>
        </p:blipFill>
        <p:spPr>
          <a:xfrm>
            <a:off x="5766391" y="8962887"/>
            <a:ext cx="813177" cy="198777"/>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7"/>
          <a:stretch>
            <a:fillRect/>
          </a:stretch>
        </p:blipFill>
        <p:spPr>
          <a:xfrm>
            <a:off x="1314715" y="8166997"/>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8"/>
          <a:stretch>
            <a:fillRect/>
          </a:stretch>
        </p:blipFill>
        <p:spPr>
          <a:xfrm>
            <a:off x="3448098" y="8866188"/>
            <a:ext cx="392175" cy="39217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9"/>
          <a:stretch>
            <a:fillRect/>
          </a:stretch>
        </p:blipFill>
        <p:spPr>
          <a:xfrm>
            <a:off x="2628302" y="9331425"/>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0"/>
          <a:stretch>
            <a:fillRect/>
          </a:stretch>
        </p:blipFill>
        <p:spPr>
          <a:xfrm>
            <a:off x="4788987" y="7933853"/>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1"/>
          <a:stretch>
            <a:fillRect/>
          </a:stretch>
        </p:blipFill>
        <p:spPr>
          <a:xfrm>
            <a:off x="351602" y="8361955"/>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2"/>
          <a:stretch>
            <a:fillRect/>
          </a:stretch>
        </p:blipFill>
        <p:spPr>
          <a:xfrm>
            <a:off x="1003702" y="9004100"/>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3"/>
          <a:stretch>
            <a:fillRect/>
          </a:stretch>
        </p:blipFill>
        <p:spPr>
          <a:xfrm>
            <a:off x="5372967" y="7594218"/>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4"/>
          <a:stretch>
            <a:fillRect/>
          </a:stretch>
        </p:blipFill>
        <p:spPr>
          <a:xfrm>
            <a:off x="4257686" y="9429333"/>
            <a:ext cx="882745" cy="296892"/>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5"/>
          <a:stretch>
            <a:fillRect/>
          </a:stretch>
        </p:blipFill>
        <p:spPr>
          <a:xfrm>
            <a:off x="1770606" y="8212027"/>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373710" y="8919934"/>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7"/>
          <a:stretch>
            <a:fillRect/>
          </a:stretch>
        </p:blipFill>
        <p:spPr>
          <a:xfrm>
            <a:off x="5876597" y="8172512"/>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8"/>
          <a:stretch>
            <a:fillRect/>
          </a:stretch>
        </p:blipFill>
        <p:spPr>
          <a:xfrm>
            <a:off x="3045343" y="8219814"/>
            <a:ext cx="1195549" cy="21171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9"/>
          <a:stretch>
            <a:fillRect/>
          </a:stretch>
        </p:blipFill>
        <p:spPr>
          <a:xfrm>
            <a:off x="1606205" y="8944850"/>
            <a:ext cx="1008818" cy="234850"/>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30"/>
          <a:stretch>
            <a:fillRect/>
          </a:stretch>
        </p:blipFill>
        <p:spPr>
          <a:xfrm>
            <a:off x="2363231" y="8484067"/>
            <a:ext cx="1121468" cy="389369"/>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1"/>
          <a:stretch>
            <a:fillRect/>
          </a:stretch>
        </p:blipFill>
        <p:spPr>
          <a:xfrm>
            <a:off x="1550606" y="7732193"/>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2"/>
          <a:stretch>
            <a:fillRect/>
          </a:stretch>
        </p:blipFill>
        <p:spPr>
          <a:xfrm>
            <a:off x="2720492" y="7737894"/>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3"/>
          <a:stretch>
            <a:fillRect/>
          </a:stretch>
        </p:blipFill>
        <p:spPr>
          <a:xfrm>
            <a:off x="4937608" y="8271456"/>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4"/>
          <a:stretch>
            <a:fillRect/>
          </a:stretch>
        </p:blipFill>
        <p:spPr>
          <a:xfrm>
            <a:off x="4465375" y="7652289"/>
            <a:ext cx="1103914" cy="44591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5"/>
          <a:stretch>
            <a:fillRect/>
          </a:stretch>
        </p:blipFill>
        <p:spPr>
          <a:xfrm>
            <a:off x="418258" y="7769350"/>
            <a:ext cx="700990" cy="211788"/>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6"/>
          <a:stretch>
            <a:fillRect/>
          </a:stretch>
        </p:blipFill>
        <p:spPr>
          <a:xfrm>
            <a:off x="414664" y="8258027"/>
            <a:ext cx="775356" cy="135285"/>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7"/>
          <a:stretch>
            <a:fillRect/>
          </a:stretch>
        </p:blipFill>
        <p:spPr>
          <a:xfrm>
            <a:off x="5864195" y="8547508"/>
            <a:ext cx="715373" cy="262486"/>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8"/>
          <a:stretch>
            <a:fillRect/>
          </a:stretch>
        </p:blipFill>
        <p:spPr>
          <a:xfrm>
            <a:off x="4885874" y="8913829"/>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9"/>
          <a:stretch>
            <a:fillRect/>
          </a:stretch>
        </p:blipFill>
        <p:spPr>
          <a:xfrm>
            <a:off x="5903456" y="9392528"/>
            <a:ext cx="728229" cy="370503"/>
          </a:xfrm>
          <a:prstGeom prst="rect">
            <a:avLst/>
          </a:prstGeom>
        </p:spPr>
      </p:pic>
      <p:pic>
        <p:nvPicPr>
          <p:cNvPr id="8" name="Grafik 7">
            <a:extLst>
              <a:ext uri="{FF2B5EF4-FFF2-40B4-BE49-F238E27FC236}">
                <a16:creationId xmlns:a16="http://schemas.microsoft.com/office/drawing/2014/main" id="{57028D8E-9C3A-470E-B249-0D059513EEE2}"/>
              </a:ext>
            </a:extLst>
          </p:cNvPr>
          <p:cNvPicPr>
            <a:picLocks noChangeAspect="1"/>
          </p:cNvPicPr>
          <p:nvPr/>
        </p:nvPicPr>
        <p:blipFill>
          <a:blip r:embed="rId40"/>
          <a:stretch>
            <a:fillRect/>
          </a:stretch>
        </p:blipFill>
        <p:spPr>
          <a:xfrm>
            <a:off x="1151547" y="7694242"/>
            <a:ext cx="362005" cy="362005"/>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2.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Wingdings</vt:lpstr>
      <vt:lpstr>Wingdings 2</vt:lpstr>
      <vt:lpstr>FlexoSoft Light</vt:lpstr>
      <vt:lpstr>FlexoSoft</vt:lpstr>
      <vt:lpstr>Arial</vt:lpstr>
      <vt:lpstr>Calibri</vt:lpstr>
      <vt:lpstr>FlexoSoft DemiBold</vt:lpstr>
      <vt:lpstr>FlexoSoft Medium</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2022-07-13T11:56:14Z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